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54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E79DC-036B-4F3E-8ADE-5DD130D23FC7}" type="datetimeFigureOut">
              <a:rPr lang="cs-CZ" smtClean="0"/>
              <a:t>29. 5. 2015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E869D9C-2AA9-4263-9CC6-C5D2A3B181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E79DC-036B-4F3E-8ADE-5DD130D23FC7}" type="datetimeFigureOut">
              <a:rPr lang="cs-CZ" smtClean="0"/>
              <a:t>29. 5. 2015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69D9C-2AA9-4263-9CC6-C5D2A3B181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E79DC-036B-4F3E-8ADE-5DD130D23FC7}" type="datetimeFigureOut">
              <a:rPr lang="cs-CZ" smtClean="0"/>
              <a:t>29. 5. 2015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69D9C-2AA9-4263-9CC6-C5D2A3B181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E79DC-036B-4F3E-8ADE-5DD130D23FC7}" type="datetimeFigureOut">
              <a:rPr lang="cs-CZ" smtClean="0"/>
              <a:t>29. 5. 2015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69D9C-2AA9-4263-9CC6-C5D2A3B181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E79DC-036B-4F3E-8ADE-5DD130D23FC7}" type="datetimeFigureOut">
              <a:rPr lang="cs-CZ" smtClean="0"/>
              <a:t>29. 5. 2015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69D9C-2AA9-4263-9CC6-C5D2A3B181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E79DC-036B-4F3E-8ADE-5DD130D23FC7}" type="datetimeFigureOut">
              <a:rPr lang="cs-CZ" smtClean="0"/>
              <a:t>29. 5. 2015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69D9C-2AA9-4263-9CC6-C5D2A3B181EC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E79DC-036B-4F3E-8ADE-5DD130D23FC7}" type="datetimeFigureOut">
              <a:rPr lang="cs-CZ" smtClean="0"/>
              <a:t>29. 5. 2015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69D9C-2AA9-4263-9CC6-C5D2A3B181EC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E79DC-036B-4F3E-8ADE-5DD130D23FC7}" type="datetimeFigureOut">
              <a:rPr lang="cs-CZ" smtClean="0"/>
              <a:t>29. 5. 2015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69D9C-2AA9-4263-9CC6-C5D2A3B181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E79DC-036B-4F3E-8ADE-5DD130D23FC7}" type="datetimeFigureOut">
              <a:rPr lang="cs-CZ" smtClean="0"/>
              <a:t>29. 5. 2015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69D9C-2AA9-4263-9CC6-C5D2A3B181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E79DC-036B-4F3E-8ADE-5DD130D23FC7}" type="datetimeFigureOut">
              <a:rPr lang="cs-CZ" smtClean="0"/>
              <a:t>29. 5. 2015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69D9C-2AA9-4263-9CC6-C5D2A3B181EC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E79DC-036B-4F3E-8ADE-5DD130D23FC7}" type="datetimeFigureOut">
              <a:rPr lang="cs-CZ" smtClean="0"/>
              <a:t>29. 5. 2015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69D9C-2AA9-4263-9CC6-C5D2A3B181EC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DEE79DC-036B-4F3E-8ADE-5DD130D23FC7}" type="datetimeFigureOut">
              <a:rPr lang="cs-CZ" smtClean="0"/>
              <a:t>29. 5. 2015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0E869D9C-2AA9-4263-9CC6-C5D2A3B181EC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548680"/>
            <a:ext cx="7851648" cy="792088"/>
          </a:xfrm>
        </p:spPr>
        <p:txBody>
          <a:bodyPr>
            <a:normAutofit/>
          </a:bodyPr>
          <a:lstStyle/>
          <a:p>
            <a:pPr algn="r"/>
            <a:r>
              <a:rPr lang="cs-CZ" b="1" smtClean="0">
                <a:solidFill>
                  <a:srgbClr val="FFCC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Dny nad Prahou</a:t>
            </a:r>
            <a:endParaRPr lang="cs-CZ" b="1">
              <a:solidFill>
                <a:srgbClr val="FFCC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1700808"/>
            <a:ext cx="7854696" cy="4248472"/>
          </a:xfrm>
        </p:spPr>
        <p:txBody>
          <a:bodyPr>
            <a:normAutofit/>
          </a:bodyPr>
          <a:lstStyle/>
          <a:p>
            <a:pPr marL="342900" indent="-342900">
              <a:buFontTx/>
              <a:buChar char="-"/>
            </a:pPr>
            <a:r>
              <a:rPr lang="cs-CZ" sz="2400" b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výzva MMR, podprogram </a:t>
            </a:r>
            <a:r>
              <a:rPr lang="pl-PL" sz="2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Podpora obnovy </a:t>
            </a:r>
            <a:endParaRPr lang="pl-PL" sz="2400" b="1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pl-PL" sz="2400" b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</a:t>
            </a:r>
            <a:r>
              <a:rPr lang="pl-PL" sz="2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rozvoje </a:t>
            </a:r>
            <a:r>
              <a:rPr lang="pl-PL" sz="2400" b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venkova</a:t>
            </a:r>
          </a:p>
          <a:p>
            <a:endParaRPr lang="cs-CZ" sz="2400" b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b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Cíl podprogramu:</a:t>
            </a:r>
          </a:p>
          <a:p>
            <a:pPr marL="342900" indent="-342900">
              <a:buFontTx/>
              <a:buChar char="-"/>
            </a:pPr>
            <a:endParaRPr lang="cs-CZ" sz="1000" b="1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0"/>
              </a:spcBef>
            </a:pPr>
            <a:r>
              <a:rPr lang="cs-CZ" sz="2400" b="1" i="1" smtClean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Zapojení </a:t>
            </a:r>
            <a:r>
              <a:rPr lang="cs-CZ" sz="2400" b="1" i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obyvatel venkova, občanských spolků a sdružení při obnově obcí v </a:t>
            </a:r>
            <a:r>
              <a:rPr lang="cs-CZ" sz="2400" b="1" i="1" smtClean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souladu </a:t>
            </a:r>
          </a:p>
          <a:p>
            <a:pPr>
              <a:spcBef>
                <a:spcPts val="0"/>
              </a:spcBef>
            </a:pPr>
            <a:r>
              <a:rPr lang="cs-CZ" sz="2400" b="1" i="1" smtClean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 </a:t>
            </a:r>
            <a:r>
              <a:rPr lang="cs-CZ" sz="2400" b="1" i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místními </a:t>
            </a:r>
            <a:r>
              <a:rPr lang="cs-CZ" sz="2400" b="1" i="1" smtClean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tradicemi.</a:t>
            </a:r>
            <a:endParaRPr lang="cs-CZ" sz="2400" b="1" i="1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95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548680"/>
            <a:ext cx="7851648" cy="792088"/>
          </a:xfrm>
        </p:spPr>
        <p:txBody>
          <a:bodyPr>
            <a:normAutofit/>
          </a:bodyPr>
          <a:lstStyle/>
          <a:p>
            <a:pPr algn="r"/>
            <a:r>
              <a:rPr lang="cs-CZ" b="1" smtClean="0">
                <a:solidFill>
                  <a:srgbClr val="FFCC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Dny nad Prahou</a:t>
            </a:r>
            <a:endParaRPr lang="cs-CZ" b="1">
              <a:solidFill>
                <a:srgbClr val="FFCC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1700808"/>
            <a:ext cx="7854696" cy="4248472"/>
          </a:xfrm>
        </p:spPr>
        <p:txBody>
          <a:bodyPr>
            <a:normAutofit/>
          </a:bodyPr>
          <a:lstStyle/>
          <a:p>
            <a:r>
              <a:rPr lang="cs-CZ" sz="2400" b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Charakter akce:</a:t>
            </a:r>
          </a:p>
          <a:p>
            <a:endParaRPr lang="cs-CZ" sz="2400" b="1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b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dvoudenní akce</a:t>
            </a:r>
          </a:p>
          <a:p>
            <a:pPr marL="342900" indent="-342900">
              <a:buFontTx/>
              <a:buChar char="-"/>
            </a:pPr>
            <a:r>
              <a:rPr lang="cs-CZ" sz="2400" b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dvě cílové skupiny :</a:t>
            </a:r>
            <a:endParaRPr lang="cs-CZ" b="1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sz="2400" b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cs-CZ" b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 den </a:t>
            </a:r>
            <a:r>
              <a:rPr lang="cs-CZ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 pro starosty obcí a </a:t>
            </a:r>
            <a:r>
              <a:rPr lang="cs-CZ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odbornou veřejnost </a:t>
            </a:r>
            <a:r>
              <a:rPr lang="cs-CZ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působící v</a:t>
            </a:r>
            <a:r>
              <a:rPr lang="cs-CZ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samosprávě </a:t>
            </a:r>
            <a:r>
              <a:rPr lang="cs-CZ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obc</a:t>
            </a:r>
            <a:r>
              <a:rPr lang="cs-CZ" sz="240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í</a:t>
            </a:r>
          </a:p>
          <a:p>
            <a:r>
              <a:rPr lang="cs-CZ" sz="24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cs-CZ" b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 den</a:t>
            </a:r>
            <a:r>
              <a:rPr lang="cs-CZ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– široká veřejnost </a:t>
            </a:r>
          </a:p>
        </p:txBody>
      </p:sp>
    </p:spTree>
    <p:extLst>
      <p:ext uri="{BB962C8B-B14F-4D97-AF65-F5344CB8AC3E}">
        <p14:creationId xmlns:p14="http://schemas.microsoft.com/office/powerpoint/2010/main" val="134204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548680"/>
            <a:ext cx="7851648" cy="792088"/>
          </a:xfrm>
        </p:spPr>
        <p:txBody>
          <a:bodyPr>
            <a:normAutofit/>
          </a:bodyPr>
          <a:lstStyle/>
          <a:p>
            <a:pPr algn="r"/>
            <a:r>
              <a:rPr lang="cs-CZ" b="1" smtClean="0">
                <a:solidFill>
                  <a:srgbClr val="FFCC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Dny nad Prahou</a:t>
            </a:r>
            <a:endParaRPr lang="cs-CZ" b="1">
              <a:solidFill>
                <a:srgbClr val="FFCC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1700808"/>
            <a:ext cx="7854696" cy="4248472"/>
          </a:xfrm>
        </p:spPr>
        <p:txBody>
          <a:bodyPr>
            <a:normAutofit/>
          </a:bodyPr>
          <a:lstStyle/>
          <a:p>
            <a:r>
              <a:rPr lang="cs-CZ" sz="2400" b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Termín akce:	9. a 10. října 2015</a:t>
            </a:r>
          </a:p>
          <a:p>
            <a:endParaRPr lang="cs-CZ" sz="2400" b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sz="2400" b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Místo konání:	??? (zatím v jednání)</a:t>
            </a:r>
          </a:p>
          <a:p>
            <a:endParaRPr lang="cs-CZ" sz="2400" b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sz="2400" b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Rozpočet akce:	</a:t>
            </a:r>
            <a:r>
              <a:rPr lang="cs-CZ" sz="2400" b="1" smtClean="0">
                <a:solidFill>
                  <a:srgbClr val="FFCC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200 000 Kč</a:t>
            </a:r>
          </a:p>
          <a:p>
            <a:r>
              <a:rPr lang="cs-CZ" sz="2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cs-CZ" sz="2400" b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</a:t>
            </a:r>
            <a:r>
              <a:rPr lang="cs-CZ" b="1" smtClean="0">
                <a:solidFill>
                  <a:srgbClr val="FFCC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- 136 000 Kč</a:t>
            </a:r>
            <a:r>
              <a:rPr lang="cs-CZ" b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(poskytnuta dotace)</a:t>
            </a:r>
          </a:p>
          <a:p>
            <a:r>
              <a:rPr lang="cs-CZ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cs-CZ" b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</a:t>
            </a:r>
            <a:r>
              <a:rPr lang="cs-CZ" b="1" smtClean="0">
                <a:solidFill>
                  <a:srgbClr val="FFCC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- 64 000 </a:t>
            </a:r>
            <a:r>
              <a:rPr lang="cs-CZ" b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(jiné zdroje)</a:t>
            </a:r>
          </a:p>
          <a:p>
            <a:endParaRPr lang="cs-CZ" sz="2400" b="1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58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332656"/>
            <a:ext cx="7851648" cy="648072"/>
          </a:xfrm>
        </p:spPr>
        <p:txBody>
          <a:bodyPr>
            <a:normAutofit/>
          </a:bodyPr>
          <a:lstStyle/>
          <a:p>
            <a:pPr algn="r"/>
            <a:r>
              <a:rPr lang="cs-CZ" b="1" smtClean="0">
                <a:solidFill>
                  <a:srgbClr val="FFCC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Dny nad Prahou</a:t>
            </a:r>
            <a:endParaRPr lang="cs-CZ" b="1">
              <a:solidFill>
                <a:srgbClr val="FFCC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980728"/>
            <a:ext cx="8143056" cy="5040560"/>
          </a:xfrm>
        </p:spPr>
        <p:txBody>
          <a:bodyPr>
            <a:normAutofit/>
          </a:bodyPr>
          <a:lstStyle/>
          <a:p>
            <a:r>
              <a:rPr lang="cs-CZ" sz="2400" b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Program akce:</a:t>
            </a:r>
          </a:p>
          <a:p>
            <a:r>
              <a:rPr lang="cs-CZ" sz="2400" b="1" smtClean="0">
                <a:solidFill>
                  <a:srgbClr val="92D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Den výměny zkušeností a informací </a:t>
            </a:r>
            <a:r>
              <a:rPr lang="cs-CZ" sz="1600" b="1" smtClean="0">
                <a:solidFill>
                  <a:srgbClr val="92D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(pátek 9. 10.)</a:t>
            </a:r>
          </a:p>
          <a:p>
            <a:endParaRPr lang="cs-CZ" sz="1000" b="1" smtClean="0">
              <a:solidFill>
                <a:srgbClr val="92D05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b="1" smtClean="0">
                <a:solidFill>
                  <a:srgbClr val="FFCC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Odborné semináře pro zástupce obcí</a:t>
            </a:r>
            <a:r>
              <a:rPr lang="cs-CZ" b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r>
              <a:rPr lang="cs-CZ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cs-CZ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</a:t>
            </a:r>
            <a:r>
              <a:rPr lang="cs-CZ" sz="180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OH, sociální služby, školství, bezpečnost apod.</a:t>
            </a:r>
          </a:p>
          <a:p>
            <a:r>
              <a:rPr lang="cs-CZ" b="1" smtClean="0">
                <a:solidFill>
                  <a:srgbClr val="FFCC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Workshopy pro zástupce obcí</a:t>
            </a:r>
          </a:p>
          <a:p>
            <a:r>
              <a:rPr lang="cs-CZ" b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cs-CZ" sz="180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řešení oblasti OH v obci, zkušenosti s projekty 	cyklostezek v KV kraji, komunitní získávání informací – jak 	na to, zkušenosti s projekty v podpořených MAS (Vyhlídky)… </a:t>
            </a:r>
          </a:p>
          <a:p>
            <a:r>
              <a:rPr lang="cs-CZ" b="1" smtClean="0">
                <a:solidFill>
                  <a:srgbClr val="FFCC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Zprávy z MMR, MŽP (ohledně IROP, OPŽP atd.) a SMO</a:t>
            </a:r>
          </a:p>
          <a:p>
            <a:r>
              <a:rPr lang="cs-CZ" b="1" smtClean="0">
                <a:solidFill>
                  <a:srgbClr val="FFCC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Společenský večer s prezentacemi dobré praxe obcí</a:t>
            </a:r>
          </a:p>
        </p:txBody>
      </p:sp>
    </p:spTree>
    <p:extLst>
      <p:ext uri="{BB962C8B-B14F-4D97-AF65-F5344CB8AC3E}">
        <p14:creationId xmlns:p14="http://schemas.microsoft.com/office/powerpoint/2010/main" val="262830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404664"/>
            <a:ext cx="7851648" cy="720080"/>
          </a:xfrm>
        </p:spPr>
        <p:txBody>
          <a:bodyPr>
            <a:normAutofit/>
          </a:bodyPr>
          <a:lstStyle/>
          <a:p>
            <a:pPr algn="r"/>
            <a:r>
              <a:rPr lang="cs-CZ" b="1" smtClean="0">
                <a:solidFill>
                  <a:srgbClr val="FFCC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Dny nad Prahou</a:t>
            </a:r>
            <a:endParaRPr lang="cs-CZ" b="1">
              <a:solidFill>
                <a:srgbClr val="FFCC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1412776"/>
            <a:ext cx="8143056" cy="4608512"/>
          </a:xfrm>
        </p:spPr>
        <p:txBody>
          <a:bodyPr>
            <a:normAutofit/>
          </a:bodyPr>
          <a:lstStyle/>
          <a:p>
            <a:r>
              <a:rPr lang="cs-CZ" sz="2400" b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Program akce:</a:t>
            </a:r>
          </a:p>
          <a:p>
            <a:r>
              <a:rPr lang="cs-CZ" sz="2400" b="1" smtClean="0">
                <a:solidFill>
                  <a:srgbClr val="92D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Den aktivní prezentace</a:t>
            </a:r>
            <a:r>
              <a:rPr lang="cs-CZ" b="1" smtClean="0">
                <a:solidFill>
                  <a:srgbClr val="92D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sz="1600" b="1" smtClean="0">
                <a:solidFill>
                  <a:srgbClr val="92D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(sobota 10. 10.)</a:t>
            </a:r>
          </a:p>
          <a:p>
            <a:endParaRPr lang="cs-CZ" sz="1600" b="1" smtClean="0">
              <a:solidFill>
                <a:srgbClr val="92D05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b="1" smtClean="0">
                <a:solidFill>
                  <a:srgbClr val="FFCC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Hry bez hranic</a:t>
            </a:r>
            <a:r>
              <a:rPr lang="cs-CZ" b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r>
              <a:rPr lang="cs-CZ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cs-CZ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</a:t>
            </a:r>
            <a:r>
              <a:rPr lang="cs-CZ" sz="180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 týmy ZŠ regionu nad Prahou</a:t>
            </a:r>
          </a:p>
          <a:p>
            <a:r>
              <a:rPr lang="cs-CZ" b="1" smtClean="0">
                <a:solidFill>
                  <a:srgbClr val="FFCC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Prezentace výsledků různých subjektů z regionu</a:t>
            </a:r>
          </a:p>
          <a:p>
            <a:r>
              <a:rPr lang="cs-CZ" sz="180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- vystoupení žáků ZUŠ z regionu</a:t>
            </a:r>
          </a:p>
          <a:p>
            <a:r>
              <a:rPr lang="cs-CZ" sz="180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- prezentace různých volnočasových spolků, sportovních klubů 	a sdružení </a:t>
            </a:r>
          </a:p>
          <a:p>
            <a:r>
              <a:rPr lang="cs-CZ" sz="18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cs-CZ" sz="180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doprovodní aktivity a workshopy</a:t>
            </a:r>
          </a:p>
        </p:txBody>
      </p:sp>
    </p:spTree>
    <p:extLst>
      <p:ext uri="{BB962C8B-B14F-4D97-AF65-F5344CB8AC3E}">
        <p14:creationId xmlns:p14="http://schemas.microsoft.com/office/powerpoint/2010/main" val="57106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404664"/>
            <a:ext cx="7851648" cy="720080"/>
          </a:xfrm>
        </p:spPr>
        <p:txBody>
          <a:bodyPr>
            <a:normAutofit/>
          </a:bodyPr>
          <a:lstStyle/>
          <a:p>
            <a:pPr algn="r"/>
            <a:r>
              <a:rPr lang="cs-CZ" b="1" smtClean="0">
                <a:solidFill>
                  <a:srgbClr val="FFCC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Dny nad Prahou</a:t>
            </a:r>
            <a:endParaRPr lang="cs-CZ" b="1">
              <a:solidFill>
                <a:srgbClr val="FFCC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2492896"/>
            <a:ext cx="8143056" cy="3600400"/>
          </a:xfrm>
        </p:spPr>
        <p:txBody>
          <a:bodyPr>
            <a:normAutofit/>
          </a:bodyPr>
          <a:lstStyle/>
          <a:p>
            <a:pPr algn="ctr"/>
            <a:r>
              <a:rPr lang="cs-CZ" sz="3600" b="1" smtClean="0">
                <a:solidFill>
                  <a:srgbClr val="FFC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Děkujeme za pozornost </a:t>
            </a:r>
          </a:p>
          <a:p>
            <a:pPr algn="ctr"/>
            <a:r>
              <a:rPr lang="cs-CZ" sz="3600" b="1" smtClean="0">
                <a:solidFill>
                  <a:srgbClr val="FFC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těšíme se na Vaše návrhy </a:t>
            </a:r>
          </a:p>
          <a:p>
            <a:pPr algn="ctr"/>
            <a:r>
              <a:rPr lang="cs-CZ" sz="3600" b="1" smtClean="0">
                <a:solidFill>
                  <a:srgbClr val="FFC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připomínky</a:t>
            </a:r>
          </a:p>
          <a:p>
            <a:pPr algn="ctr"/>
            <a:endParaRPr lang="cs-CZ" sz="3600" b="1" smtClean="0">
              <a:solidFill>
                <a:srgbClr val="FFC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Veselý obličej 3"/>
          <p:cNvSpPr/>
          <p:nvPr/>
        </p:nvSpPr>
        <p:spPr>
          <a:xfrm>
            <a:off x="6300192" y="3848472"/>
            <a:ext cx="457200" cy="4572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80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TM01859862[[fn=Městská zábava]]</Template>
  <TotalTime>91</TotalTime>
  <Words>104</Words>
  <Application>Microsoft Office PowerPoint</Application>
  <PresentationFormat>Předvádění na obrazovce (4:3)</PresentationFormat>
  <Paragraphs>47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Gill Sans MT</vt:lpstr>
      <vt:lpstr>Verdana</vt:lpstr>
      <vt:lpstr>Wingdings 3</vt:lpstr>
      <vt:lpstr>Urban Pop</vt:lpstr>
      <vt:lpstr>Dny nad Prahou</vt:lpstr>
      <vt:lpstr>Dny nad Prahou</vt:lpstr>
      <vt:lpstr>Dny nad Prahou</vt:lpstr>
      <vt:lpstr>Dny nad Prahou</vt:lpstr>
      <vt:lpstr>Dny nad Prahou</vt:lpstr>
      <vt:lpstr>Dny nad Prahou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Dny nad Prahou</dc:title>
  <dc:creator>bezpecny internet</dc:creator>
  <cp:lastModifiedBy>Iva Cucova</cp:lastModifiedBy>
  <cp:revision>9</cp:revision>
  <dcterms:created xsi:type="dcterms:W3CDTF">2015-05-21T07:36:55Z</dcterms:created>
  <dcterms:modified xsi:type="dcterms:W3CDTF">2015-05-29T09:12:53Z</dcterms:modified>
</cp:coreProperties>
</file>